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by2prd0410.outlook.com/owa/redir.aspx?C=vA_c3RrBLk2ICDdmLswIJxNcBGcbD9AIu3ZCyo5olGliSzgliFsSAPKem91s2GuwFiuKIn8DG98.&amp;URL=http://www.teachingideas.co.uk/science/createyourownanimal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Spider monkey frog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ISABELLE GOEBEL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Rainforest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: South America</a:t>
            </a:r>
          </a:p>
          <a:p>
            <a:r>
              <a:rPr lang="en-US" dirty="0" smtClean="0"/>
              <a:t>Characteristics : lots of trees and  humid</a:t>
            </a:r>
          </a:p>
          <a:p>
            <a:r>
              <a:rPr lang="en-US" dirty="0" smtClean="0"/>
              <a:t>What it takes to survive: strong arms and legs and poison</a:t>
            </a:r>
          </a:p>
        </p:txBody>
      </p:sp>
    </p:spTree>
    <p:extLst>
      <p:ext uri="{BB962C8B-B14F-4D97-AF65-F5344CB8AC3E}">
        <p14:creationId xmlns:p14="http://schemas.microsoft.com/office/powerpoint/2010/main" val="4988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100275-004-025E901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65" b="8565"/>
          <a:stretch>
            <a:fillRect/>
          </a:stretch>
        </p:blipFill>
        <p:spPr>
          <a:xfrm>
            <a:off x="152400" y="1143000"/>
            <a:ext cx="5042831" cy="2773363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114800"/>
            <a:ext cx="3810000" cy="251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4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takes strong legs , arms and poison because the strong legs and arms to swing on trees to help it get away from animals . The poison helps it because it can harm animals if they will hurt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http://www.teachingideas.co.uk/science/createyourownanimal.htm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create your new species!</a:t>
            </a:r>
          </a:p>
          <a:p>
            <a:r>
              <a:rPr lang="en-US" dirty="0" smtClean="0"/>
              <a:t>Name</a:t>
            </a:r>
          </a:p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4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and/or how will your animal survive in your chosen 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88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5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102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Spider monkey frog</vt:lpstr>
      <vt:lpstr>Tropical Rainforest</vt:lpstr>
      <vt:lpstr>More Information on Habitat  </vt:lpstr>
      <vt:lpstr>PowerPoint Presentation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Unistar</cp:lastModifiedBy>
  <cp:revision>12</cp:revision>
  <dcterms:created xsi:type="dcterms:W3CDTF">2013-04-16T01:24:27Z</dcterms:created>
  <dcterms:modified xsi:type="dcterms:W3CDTF">2013-05-17T15:40:52Z</dcterms:modified>
</cp:coreProperties>
</file>